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8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FF540-C1B6-4399-B3B8-26517FDBBF42}" type="datetime1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3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3ED1-13C6-44E5-BF13-CB2C7F8280C4}" type="datetime1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039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4E62-F2E1-4522-B09F-5BE31ECD9B13}" type="datetime1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8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3F183-E4A3-4EDD-A7A7-458FB8B30F8D}" type="datetime1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15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1030-A34E-44CC-8AB6-4BDC68BFA89D}" type="datetime1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40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8C31-4759-4693-85C4-14C90F1F38E5}" type="datetime1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84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5A294-4D93-4D4B-87D9-396806898002}" type="datetime1">
              <a:rPr lang="en-US" smtClean="0"/>
              <a:t>8/17/2021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71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E469-6398-465B-909D-5A652E37D3F2}" type="datetime1">
              <a:rPr lang="en-US" smtClean="0"/>
              <a:t>8/17/2021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83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93CD-5D4A-4E81-9DAB-91BBFDCA81E9}" type="datetime1">
              <a:rPr lang="en-US" smtClean="0"/>
              <a:t>8/17/2021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00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194A-6D0B-4779-9901-BDEEC90CAB64}" type="datetime1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25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8122-9B8C-4F9C-892D-E027A6DA65A2}" type="datetime1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53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75735-84B0-4AC5-8245-83386954D12B}" type="datetime1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84A32-4171-4517-B6B4-3BA32014F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02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9ADF1-5E44-4E9F-9A7C-33C90F6AD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5588" y="136526"/>
            <a:ext cx="10677378" cy="79375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dirty="0"/>
              <a:t>Commercial Tenets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A62350-0B9F-4105-9622-1BA9ACD62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5588" y="1143000"/>
            <a:ext cx="10677378" cy="51054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Always…</a:t>
            </a:r>
          </a:p>
          <a:p>
            <a:pPr marL="342900" indent="-342900" algn="l"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Involve the right people to ensure internal alignment for consistent external messaging.</a:t>
            </a:r>
          </a:p>
          <a:p>
            <a:pPr marL="342900" indent="-342900" algn="l"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Ensure collaborative  and inclusive work environment.</a:t>
            </a:r>
          </a:p>
          <a:p>
            <a:pPr marL="342900" indent="-342900" algn="l"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Seek &amp; provide timely constructive feedback, Praise and recognize each other’s accomplishments.</a:t>
            </a:r>
          </a:p>
          <a:p>
            <a:pPr marL="342900" indent="-342900" algn="l"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clear communication, ask questions, be receptive and transparent in responses.</a:t>
            </a:r>
            <a:endParaRPr lang="en-US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 exposure, seek and enhance development opportunities for self / team. </a:t>
            </a:r>
          </a:p>
          <a:p>
            <a:pPr marL="342900" indent="-342900" algn="l"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Assess the value of the work to be requested (Avoid asking for non-value adding work).</a:t>
            </a:r>
          </a:p>
          <a:p>
            <a:pPr marL="342900" indent="-342900" algn="l"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Understand and be respectful of team members working schedules, time Zone &amp; Core Working Hours.</a:t>
            </a:r>
            <a:endParaRPr lang="en-US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conscious and considerate of people’s working hours and their personal commitments.</a:t>
            </a:r>
          </a:p>
          <a:p>
            <a:pPr marL="342900" indent="-342900" algn="l"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Check availably before scheduling over the top of already scheduled meetings.</a:t>
            </a:r>
          </a:p>
          <a:p>
            <a:pPr marL="342900" indent="-342900" algn="l">
              <a:buFont typeface="+mj-lt"/>
              <a:buAutoNum type="arabicPeriod"/>
              <a:defRPr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meetings objectives are clearly set within the duration of the meeting.</a:t>
            </a:r>
          </a:p>
          <a:p>
            <a:pPr algn="l"/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+mj-lt"/>
              <a:buAutoNum type="arabicPeriod"/>
            </a:pP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8040777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Commercial Tenets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Tenets Original Survey</dc:title>
  <dc:creator>Porfirio, Aldira L.</dc:creator>
  <cp:lastModifiedBy>Rodrigues, Rui  (Rui.Rodrigues)</cp:lastModifiedBy>
  <cp:revision>2</cp:revision>
  <dcterms:created xsi:type="dcterms:W3CDTF">2021-08-17T13:15:14Z</dcterms:created>
  <dcterms:modified xsi:type="dcterms:W3CDTF">2021-08-17T13:24:29Z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e4db608-ddec-4a44-8ad7-7d5a79b7448e_Enabled">
    <vt:lpwstr>true</vt:lpwstr>
  </property>
  <property fmtid="{D5CDD505-2E9C-101B-9397-08002B2CF9AE}" pid="3" name="MSIP_Label_6e4db608-ddec-4a44-8ad7-7d5a79b7448e_SetDate">
    <vt:lpwstr>2021-08-17T13:15:14Z</vt:lpwstr>
  </property>
  <property fmtid="{D5CDD505-2E9C-101B-9397-08002B2CF9AE}" pid="4" name="MSIP_Label_6e4db608-ddec-4a44-8ad7-7d5a79b7448e_Method">
    <vt:lpwstr>Standard</vt:lpwstr>
  </property>
  <property fmtid="{D5CDD505-2E9C-101B-9397-08002B2CF9AE}" pid="5" name="MSIP_Label_6e4db608-ddec-4a44-8ad7-7d5a79b7448e_Name">
    <vt:lpwstr>Internal</vt:lpwstr>
  </property>
  <property fmtid="{D5CDD505-2E9C-101B-9397-08002B2CF9AE}" pid="6" name="MSIP_Label_6e4db608-ddec-4a44-8ad7-7d5a79b7448e_SiteId">
    <vt:lpwstr>fd799da1-bfc1-4234-a91c-72b3a1cb9e26</vt:lpwstr>
  </property>
  <property fmtid="{D5CDD505-2E9C-101B-9397-08002B2CF9AE}" pid="7" name="MSIP_Label_6e4db608-ddec-4a44-8ad7-7d5a79b7448e_ActionId">
    <vt:lpwstr>3c73f72d-2800-4eed-a281-60c727cdad5e</vt:lpwstr>
  </property>
  <property fmtid="{D5CDD505-2E9C-101B-9397-08002B2CF9AE}" pid="8" name="MSIP_Label_6e4db608-ddec-4a44-8ad7-7d5a79b7448e_ContentBits">
    <vt:lpwstr>0</vt:lpwstr>
  </property>
</Properties>
</file>